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46" d="100"/>
          <a:sy n="46" d="100"/>
        </p:scale>
        <p:origin x="72" y="52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altLang="ko-KR" sz="9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14800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516139" y="6369173"/>
            <a:ext cx="9609128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2800" kern="0" spc="-2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I/O Bound(2) - threading vs </a:t>
            </a:r>
            <a:r>
              <a:rPr lang="en-US" altLang="ko-KR" sz="2800" kern="0" spc="-200" dirty="0" err="1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asyncio</a:t>
            </a:r>
            <a:r>
              <a:rPr lang="en-US" altLang="ko-KR" sz="2800" kern="0" spc="-2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vs multiprocessing</a:t>
            </a:r>
          </a:p>
          <a:p>
            <a:pPr algn="ctr"/>
            <a:endParaRPr lang="en-US" altLang="ko-KR" sz="2800" kern="0" spc="-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922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Concurrency, CPU Bound vs I/O Bound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</a:t>
            </a:r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/O-Bound Threading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예제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53607" y="5786014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I/O-Bound Multiprocessing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예제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109" name="Object 69"/>
          <p:cNvSpPr txBox="1"/>
          <p:nvPr/>
        </p:nvSpPr>
        <p:spPr>
          <a:xfrm>
            <a:off x="4446259" y="5678889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I/O-Bound </a:t>
            </a:r>
            <a:r>
              <a:rPr 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AsyncIO</a:t>
            </a:r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예제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4" name="그룹 1026"/>
          <p:cNvGrpSpPr/>
          <p:nvPr/>
        </p:nvGrpSpPr>
        <p:grpSpPr>
          <a:xfrm>
            <a:off x="3418086" y="8423819"/>
            <a:ext cx="9314286" cy="96000"/>
            <a:chOff x="6236327" y="7104191"/>
            <a:chExt cx="9314286" cy="96000"/>
          </a:xfrm>
        </p:grpSpPr>
        <p:pic>
          <p:nvPicPr>
            <p:cNvPr id="6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68" name="Object 56"/>
          <p:cNvSpPr txBox="1"/>
          <p:nvPr/>
        </p:nvSpPr>
        <p:spPr>
          <a:xfrm>
            <a:off x="76200" y="190500"/>
            <a:ext cx="922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Concurrency, CPU Bound vs I/O Bound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  <p:sp>
        <p:nvSpPr>
          <p:cNvPr id="27" name="Object 56"/>
          <p:cNvSpPr txBox="1"/>
          <p:nvPr/>
        </p:nvSpPr>
        <p:spPr>
          <a:xfrm>
            <a:off x="76200" y="190500"/>
            <a:ext cx="922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Concurrency, CPU Bound vs I/O Bound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60</Words>
  <Application>Microsoft Office PowerPoint</Application>
  <PresentationFormat>사용자 지정</PresentationFormat>
  <Paragraphs>13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72</cp:revision>
  <dcterms:created xsi:type="dcterms:W3CDTF">2020-11-27T19:15:27Z</dcterms:created>
  <dcterms:modified xsi:type="dcterms:W3CDTF">2021-02-21T07:03:02Z</dcterms:modified>
</cp:coreProperties>
</file>